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722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317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7379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421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626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3423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139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212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824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9151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9544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9C1CF-2CD5-4CC3-985E-ED272E10AB3D}" type="datetimeFigureOut">
              <a:rPr lang="ro-RO" smtClean="0"/>
              <a:t>06.04.2020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C64B-61E6-4620-A8AE-681D7BF1AE0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74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 fontScale="85000" lnSpcReduction="20000"/>
          </a:bodyPr>
          <a:lstStyle/>
          <a:p>
            <a:r>
              <a:rPr lang="ro-RO" b="1" dirty="0"/>
              <a:t>AJOFM Harghita </a:t>
            </a:r>
            <a:r>
              <a:rPr lang="ro-RO" dirty="0"/>
              <a:t>anunță că </a:t>
            </a:r>
            <a:endParaRPr lang="ro-RO" dirty="0" smtClean="0"/>
          </a:p>
          <a:p>
            <a:r>
              <a:rPr lang="ro-RO" dirty="0" smtClean="0"/>
              <a:t>în </a:t>
            </a:r>
            <a:r>
              <a:rPr lang="ro-RO" dirty="0"/>
              <a:t>perioada situației de urgență, </a:t>
            </a:r>
            <a:r>
              <a:rPr lang="ro-RO" b="1" dirty="0"/>
              <a:t>persoanele beneficiare de indemnizație de șomaj, nu trebuie să se prezinte la viza lunară/ștampilă</a:t>
            </a:r>
            <a:r>
              <a:rPr lang="ro-RO" b="1" dirty="0" smtClean="0"/>
              <a:t>.</a:t>
            </a:r>
          </a:p>
          <a:p>
            <a:endParaRPr lang="ro-RO" b="1" dirty="0" smtClean="0"/>
          </a:p>
          <a:p>
            <a:endParaRPr lang="ro-RO" b="1" smtClean="0"/>
          </a:p>
          <a:p>
            <a:endParaRPr lang="ro-RO" b="1" dirty="0"/>
          </a:p>
          <a:p>
            <a:r>
              <a:rPr lang="ro-RO" b="1" dirty="0"/>
              <a:t>A </a:t>
            </a:r>
            <a:r>
              <a:rPr lang="ro-RO" b="1" dirty="0" err="1"/>
              <a:t>Hargita</a:t>
            </a:r>
            <a:r>
              <a:rPr lang="ro-RO" b="1" dirty="0"/>
              <a:t> Meg</a:t>
            </a:r>
            <a:r>
              <a:rPr lang="hu-HU" b="1" dirty="0"/>
              <a:t>yei Munkaerő Elhelyező Ügynökség</a:t>
            </a:r>
            <a:r>
              <a:rPr lang="hu-HU" dirty="0"/>
              <a:t> értesiti, hogy </a:t>
            </a:r>
            <a:endParaRPr lang="hu-HU" dirty="0" smtClean="0"/>
          </a:p>
          <a:p>
            <a:r>
              <a:rPr lang="ro-RO" dirty="0" smtClean="0"/>
              <a:t>a </a:t>
            </a:r>
            <a:r>
              <a:rPr lang="ro-RO" dirty="0" err="1"/>
              <a:t>rendkiv</a:t>
            </a:r>
            <a:r>
              <a:rPr lang="hu-HU" dirty="0"/>
              <a:t>üli állapot ideje alatt, </a:t>
            </a:r>
            <a:r>
              <a:rPr lang="hu-HU" b="1" dirty="0"/>
              <a:t>a munkanélküli segélyben részesulők nem kell jelentkezzenek a havi pecsétre.</a:t>
            </a:r>
            <a:endParaRPr lang="ro-RO" b="1" dirty="0"/>
          </a:p>
        </p:txBody>
      </p:sp>
      <p:pic>
        <p:nvPicPr>
          <p:cNvPr id="1026" name="Picture 8" descr="logo-MMPS-2019 cu coroana CMYK ro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30480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in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85787"/>
            <a:ext cx="11906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4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54</Words>
  <Application>Microsoft Office PowerPoint</Application>
  <PresentationFormat>Expunere pe ecran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2" baseType="lpstr">
      <vt:lpstr>Temă Office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Simona Manu</dc:creator>
  <cp:lastModifiedBy>Simona Manu</cp:lastModifiedBy>
  <cp:revision>4</cp:revision>
  <dcterms:created xsi:type="dcterms:W3CDTF">2020-04-06T06:11:18Z</dcterms:created>
  <dcterms:modified xsi:type="dcterms:W3CDTF">2020-04-06T09:39:39Z</dcterms:modified>
</cp:coreProperties>
</file>